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6" r:id="rId3"/>
    <p:sldId id="261" r:id="rId4"/>
    <p:sldId id="262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4" r:id="rId17"/>
    <p:sldId id="275" r:id="rId18"/>
    <p:sldId id="258" r:id="rId19"/>
    <p:sldId id="277" r:id="rId20"/>
    <p:sldId id="271" r:id="rId21"/>
    <p:sldId id="272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896A"/>
    <a:srgbClr val="EEEB61"/>
    <a:srgbClr val="E86496"/>
    <a:srgbClr val="66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B596-7DF9-4E00-ABE9-0E184555695A}" type="datetimeFigureOut">
              <a:rPr lang="pl-PL" smtClean="0"/>
              <a:t>2020-05-05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9545-17C5-4F1E-8EE7-01932FCE13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8110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B596-7DF9-4E00-ABE9-0E184555695A}" type="datetimeFigureOut">
              <a:rPr lang="pl-PL" smtClean="0"/>
              <a:t>2020-05-05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9545-17C5-4F1E-8EE7-01932FCE13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5287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B596-7DF9-4E00-ABE9-0E184555695A}" type="datetimeFigureOut">
              <a:rPr lang="pl-PL" smtClean="0"/>
              <a:t>2020-05-05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9545-17C5-4F1E-8EE7-01932FCE13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7645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B596-7DF9-4E00-ABE9-0E184555695A}" type="datetimeFigureOut">
              <a:rPr lang="pl-PL" smtClean="0"/>
              <a:t>2020-05-05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9545-17C5-4F1E-8EE7-01932FCE13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429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B596-7DF9-4E00-ABE9-0E184555695A}" type="datetimeFigureOut">
              <a:rPr lang="pl-PL" smtClean="0"/>
              <a:t>2020-05-05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9545-17C5-4F1E-8EE7-01932FCE13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974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B596-7DF9-4E00-ABE9-0E184555695A}" type="datetimeFigureOut">
              <a:rPr lang="pl-PL" smtClean="0"/>
              <a:t>2020-05-05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9545-17C5-4F1E-8EE7-01932FCE13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8110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B596-7DF9-4E00-ABE9-0E184555695A}" type="datetimeFigureOut">
              <a:rPr lang="pl-PL" smtClean="0"/>
              <a:t>2020-05-05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9545-17C5-4F1E-8EE7-01932FCE13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899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B596-7DF9-4E00-ABE9-0E184555695A}" type="datetimeFigureOut">
              <a:rPr lang="pl-PL" smtClean="0"/>
              <a:t>2020-05-05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9545-17C5-4F1E-8EE7-01932FCE13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1296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B596-7DF9-4E00-ABE9-0E184555695A}" type="datetimeFigureOut">
              <a:rPr lang="pl-PL" smtClean="0"/>
              <a:t>2020-05-05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9545-17C5-4F1E-8EE7-01932FCE13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8954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B596-7DF9-4E00-ABE9-0E184555695A}" type="datetimeFigureOut">
              <a:rPr lang="pl-PL" smtClean="0"/>
              <a:t>2020-05-05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9545-17C5-4F1E-8EE7-01932FCE13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992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B596-7DF9-4E00-ABE9-0E184555695A}" type="datetimeFigureOut">
              <a:rPr lang="pl-PL" smtClean="0"/>
              <a:t>2020-05-05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9545-17C5-4F1E-8EE7-01932FCE13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402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3B596-7DF9-4E00-ABE9-0E184555695A}" type="datetimeFigureOut">
              <a:rPr lang="pl-PL" smtClean="0"/>
              <a:t>2020-05-05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E9545-17C5-4F1E-8EE7-01932FCE13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097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3" Type="http://schemas.openxmlformats.org/officeDocument/2006/relationships/image" Target="../media/image96.jpeg"/><Relationship Id="rId7" Type="http://schemas.openxmlformats.org/officeDocument/2006/relationships/image" Target="../media/image100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Beycreative Sticker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34" y="3075931"/>
            <a:ext cx="321945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Elwira l-m - elwiralm.pinger.p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376" y="5647680"/>
            <a:ext cx="1822597" cy="121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FINAL ANSWER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2897206"/>
            <a:ext cx="390407" cy="42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5" descr="FINAL ANSWER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946" y="2867354"/>
            <a:ext cx="601445" cy="65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5" descr="FINAL ANSWER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30127"/>
            <a:ext cx="611560" cy="67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5" descr="FINAL ANSWER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304" y="2969341"/>
            <a:ext cx="684640" cy="75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5" descr="FINAL ANSWER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2979416"/>
            <a:ext cx="827584" cy="90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89" y="4557525"/>
            <a:ext cx="3207816" cy="218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 descr="ЯП файлы - БОЖЬЯ КОРОВКА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072" y="4218932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Biedronki - Przedszkole Miejskie nr 231 w Łodz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616" y="3061031"/>
            <a:ext cx="3456384" cy="207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inoto. animado. tulipanes - PicMix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428" y="4264848"/>
            <a:ext cx="879539" cy="96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kinoto. animado. tulipanes - PicMix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08" y="3571347"/>
            <a:ext cx="724500" cy="79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kinoto. animado. tulipanes - PicMix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544" y="3477552"/>
            <a:ext cx="464140" cy="50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5" descr="FINAL ANSWER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619" y="3397523"/>
            <a:ext cx="356906" cy="34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5" descr="FINAL ANSWER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8" y="5581729"/>
            <a:ext cx="1054697" cy="115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Elwira l-m - elwiralm.pinger.pl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97" y="394832"/>
            <a:ext cx="612576" cy="43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58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3960440" cy="490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93202"/>
            <a:ext cx="2258321" cy="264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683568" y="476672"/>
            <a:ext cx="345638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 smtClean="0">
                <a:latin typeface="Ravie" pitchFamily="82" charset="0"/>
              </a:rPr>
              <a:t>MICHAŁ</a:t>
            </a:r>
            <a:endParaRPr lang="pl-PL" sz="4000" dirty="0">
              <a:latin typeface="Ravi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8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4845"/>
            <a:ext cx="2304256" cy="4746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72816"/>
            <a:ext cx="2672457" cy="4099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2" y="128244"/>
            <a:ext cx="351783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266" y="2908180"/>
            <a:ext cx="2742870" cy="383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39752" y="5301208"/>
            <a:ext cx="2818656" cy="1143000"/>
          </a:xfrm>
        </p:spPr>
        <p:txBody>
          <a:bodyPr>
            <a:normAutofit/>
          </a:bodyPr>
          <a:lstStyle/>
          <a:p>
            <a:r>
              <a:rPr lang="pl-PL" sz="5400" dirty="0" smtClean="0">
                <a:solidFill>
                  <a:srgbClr val="FF0000"/>
                </a:solidFill>
                <a:latin typeface="Algerian" pitchFamily="82" charset="0"/>
              </a:rPr>
              <a:t>HANIA</a:t>
            </a:r>
            <a:endParaRPr lang="pl-PL" sz="54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74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01" y="127226"/>
            <a:ext cx="2834149" cy="22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81" y="127226"/>
            <a:ext cx="2787790" cy="2285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049" y="127226"/>
            <a:ext cx="2736305" cy="228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01" y="3356990"/>
            <a:ext cx="2978580" cy="3390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60" y="4203515"/>
            <a:ext cx="2383511" cy="2526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242" y="4421220"/>
            <a:ext cx="2880321" cy="226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814" y="3325122"/>
            <a:ext cx="1518221" cy="184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781" y="2685751"/>
            <a:ext cx="1910999" cy="1342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ytuł 1"/>
          <p:cNvSpPr>
            <a:spLocks noGrp="1"/>
          </p:cNvSpPr>
          <p:nvPr>
            <p:ph type="title"/>
          </p:nvPr>
        </p:nvSpPr>
        <p:spPr>
          <a:xfrm>
            <a:off x="4211960" y="2682623"/>
            <a:ext cx="3456383" cy="1143000"/>
          </a:xfrm>
        </p:spPr>
        <p:txBody>
          <a:bodyPr>
            <a:normAutofit/>
          </a:bodyPr>
          <a:lstStyle/>
          <a:p>
            <a:r>
              <a:rPr lang="pl-PL" sz="4000" dirty="0" smtClean="0">
                <a:latin typeface="Ravie" pitchFamily="82" charset="0"/>
              </a:rPr>
              <a:t>MIKOŁAJ</a:t>
            </a:r>
            <a:endParaRPr lang="pl-PL" sz="4000" dirty="0">
              <a:latin typeface="Ravi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28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4"/>
            <a:ext cx="1475209" cy="233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825" y="144462"/>
            <a:ext cx="2232248" cy="2721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386" y="144461"/>
            <a:ext cx="2016224" cy="3880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32588"/>
            <a:ext cx="1880253" cy="222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486" y="4376716"/>
            <a:ext cx="1988124" cy="2384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085184"/>
            <a:ext cx="1780762" cy="1647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413" y="1784345"/>
            <a:ext cx="2749136" cy="412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ytuł 1"/>
          <p:cNvSpPr>
            <a:spLocks noGrp="1"/>
          </p:cNvSpPr>
          <p:nvPr>
            <p:ph type="title"/>
          </p:nvPr>
        </p:nvSpPr>
        <p:spPr>
          <a:xfrm>
            <a:off x="570384" y="3135748"/>
            <a:ext cx="2818656" cy="1143000"/>
          </a:xfrm>
        </p:spPr>
        <p:txBody>
          <a:bodyPr>
            <a:normAutofit/>
          </a:bodyPr>
          <a:lstStyle/>
          <a:p>
            <a:r>
              <a:rPr lang="pl-PL" sz="5400" dirty="0" smtClean="0">
                <a:solidFill>
                  <a:srgbClr val="FF0000"/>
                </a:solidFill>
                <a:latin typeface="Algerian" pitchFamily="82" charset="0"/>
              </a:rPr>
              <a:t>NADIA</a:t>
            </a:r>
            <a:endParaRPr lang="pl-PL" sz="54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5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765"/>
            <a:ext cx="1835249" cy="2463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756" y="100713"/>
            <a:ext cx="1904376" cy="2896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0713"/>
            <a:ext cx="2172257" cy="300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57898"/>
            <a:ext cx="2376264" cy="327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992" y="3284984"/>
            <a:ext cx="2520280" cy="346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6478084" y="4444246"/>
            <a:ext cx="2664296" cy="1143000"/>
          </a:xfrm>
        </p:spPr>
        <p:txBody>
          <a:bodyPr>
            <a:normAutofit/>
          </a:bodyPr>
          <a:lstStyle/>
          <a:p>
            <a:r>
              <a:rPr lang="pl-PL" sz="4000" dirty="0" smtClean="0">
                <a:latin typeface="Ravie" pitchFamily="82" charset="0"/>
              </a:rPr>
              <a:t>PIOTR</a:t>
            </a:r>
            <a:endParaRPr lang="pl-PL" sz="4000" dirty="0">
              <a:latin typeface="Ravi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53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7816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8640"/>
            <a:ext cx="28575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748" y="4169674"/>
            <a:ext cx="4848200" cy="2484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539552" y="4840525"/>
            <a:ext cx="2818656" cy="1143000"/>
          </a:xfrm>
        </p:spPr>
        <p:txBody>
          <a:bodyPr>
            <a:normAutofit/>
          </a:bodyPr>
          <a:lstStyle/>
          <a:p>
            <a:r>
              <a:rPr lang="pl-PL" sz="5400" dirty="0" smtClean="0">
                <a:solidFill>
                  <a:srgbClr val="FF0000"/>
                </a:solidFill>
                <a:latin typeface="Algerian" pitchFamily="82" charset="0"/>
              </a:rPr>
              <a:t>LENA</a:t>
            </a:r>
            <a:endParaRPr lang="pl-PL" sz="54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53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8640"/>
            <a:ext cx="2555329" cy="340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8640"/>
            <a:ext cx="290159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95" y="3386380"/>
            <a:ext cx="1872208" cy="335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51222"/>
            <a:ext cx="1898103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479267" cy="298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5457369" y="5062639"/>
            <a:ext cx="3456383" cy="1143000"/>
          </a:xfrm>
        </p:spPr>
        <p:txBody>
          <a:bodyPr>
            <a:normAutofit/>
          </a:bodyPr>
          <a:lstStyle/>
          <a:p>
            <a:r>
              <a:rPr lang="pl-PL" sz="4000" dirty="0" smtClean="0">
                <a:latin typeface="Ravie" pitchFamily="82" charset="0"/>
              </a:rPr>
              <a:t>FILIP</a:t>
            </a:r>
            <a:endParaRPr lang="pl-PL" sz="4000" dirty="0">
              <a:latin typeface="Ravi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35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4"/>
            <a:ext cx="2051273" cy="296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9746"/>
            <a:ext cx="2258149" cy="301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720" y="128577"/>
            <a:ext cx="2160240" cy="301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56992"/>
            <a:ext cx="2424274" cy="331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343" y="3353240"/>
            <a:ext cx="2987377" cy="3343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6353720" y="4365104"/>
            <a:ext cx="2818656" cy="1143000"/>
          </a:xfrm>
        </p:spPr>
        <p:txBody>
          <a:bodyPr>
            <a:normAutofit/>
          </a:bodyPr>
          <a:lstStyle/>
          <a:p>
            <a:r>
              <a:rPr lang="pl-PL" sz="5400" dirty="0" smtClean="0">
                <a:solidFill>
                  <a:srgbClr val="FF0000"/>
                </a:solidFill>
                <a:latin typeface="Algerian" pitchFamily="82" charset="0"/>
              </a:rPr>
              <a:t>MAGDA</a:t>
            </a:r>
            <a:endParaRPr lang="pl-PL" sz="54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90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2218446" cy="372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52489"/>
            <a:ext cx="237626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624"/>
            <a:ext cx="237626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139" y="3353701"/>
            <a:ext cx="2566357" cy="342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304084" y="332656"/>
            <a:ext cx="324036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smtClean="0">
                <a:latin typeface="Ravie" pitchFamily="82" charset="0"/>
              </a:rPr>
              <a:t>BARTEK</a:t>
            </a:r>
            <a:endParaRPr lang="pl-PL" sz="4000" dirty="0">
              <a:latin typeface="Ravi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21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1" y="404664"/>
            <a:ext cx="3384376" cy="451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187" y="1430778"/>
            <a:ext cx="4648516" cy="348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2555776" y="5301208"/>
            <a:ext cx="3923928" cy="1143000"/>
          </a:xfrm>
        </p:spPr>
        <p:txBody>
          <a:bodyPr>
            <a:normAutofit fontScale="90000"/>
          </a:bodyPr>
          <a:lstStyle/>
          <a:p>
            <a:r>
              <a:rPr lang="pl-PL" sz="5400" dirty="0" smtClean="0">
                <a:solidFill>
                  <a:srgbClr val="FF0000"/>
                </a:solidFill>
                <a:latin typeface="Algerian" pitchFamily="82" charset="0"/>
              </a:rPr>
              <a:t>MARCELINA</a:t>
            </a:r>
            <a:endParaRPr lang="pl-PL" sz="54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7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88921"/>
            <a:ext cx="2448272" cy="435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02763"/>
            <a:ext cx="3168352" cy="563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112" y="1420835"/>
            <a:ext cx="2880320" cy="5120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981252" y="116632"/>
            <a:ext cx="324036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 smtClean="0">
                <a:latin typeface="Ravie" pitchFamily="82" charset="0"/>
              </a:rPr>
              <a:t>NIKODEM</a:t>
            </a:r>
            <a:endParaRPr lang="pl-PL" sz="4000" dirty="0">
              <a:latin typeface="Ravi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94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619672" y="260647"/>
            <a:ext cx="3456383" cy="1143000"/>
          </a:xfrm>
        </p:spPr>
        <p:txBody>
          <a:bodyPr>
            <a:normAutofit/>
          </a:bodyPr>
          <a:lstStyle/>
          <a:p>
            <a:r>
              <a:rPr lang="pl-PL" sz="4000" dirty="0" smtClean="0">
                <a:latin typeface="Ravie" pitchFamily="82" charset="0"/>
              </a:rPr>
              <a:t>LEONARD</a:t>
            </a:r>
            <a:endParaRPr lang="pl-PL" sz="4000" dirty="0">
              <a:latin typeface="Ravie" pitchFamily="82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63156"/>
            <a:ext cx="2160710" cy="188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937" y="3947135"/>
            <a:ext cx="3635449" cy="272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90" y="1772816"/>
            <a:ext cx="3510688" cy="490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662" y="260647"/>
            <a:ext cx="2698876" cy="357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50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341947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341947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74679" y="5301208"/>
            <a:ext cx="3923928" cy="1143000"/>
          </a:xfrm>
        </p:spPr>
        <p:txBody>
          <a:bodyPr>
            <a:normAutofit/>
          </a:bodyPr>
          <a:lstStyle/>
          <a:p>
            <a:r>
              <a:rPr lang="pl-PL" sz="5400" dirty="0" smtClean="0">
                <a:solidFill>
                  <a:srgbClr val="FF0000"/>
                </a:solidFill>
                <a:latin typeface="Algerian" pitchFamily="82" charset="0"/>
              </a:rPr>
              <a:t>OLA</a:t>
            </a:r>
            <a:endParaRPr lang="pl-PL" sz="54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62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520280" cy="3103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119" y="839726"/>
            <a:ext cx="2160240" cy="252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668" y="4272710"/>
            <a:ext cx="2254820" cy="2273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02019"/>
            <a:ext cx="2179253" cy="250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406533"/>
            <a:ext cx="2984037" cy="200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0" y="862581"/>
            <a:ext cx="2623894" cy="251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2895666" y="3363756"/>
            <a:ext cx="3456383" cy="1143000"/>
          </a:xfrm>
        </p:spPr>
        <p:txBody>
          <a:bodyPr>
            <a:normAutofit/>
          </a:bodyPr>
          <a:lstStyle/>
          <a:p>
            <a:r>
              <a:rPr lang="pl-PL" sz="4000" dirty="0" smtClean="0">
                <a:latin typeface="Ravie" pitchFamily="82" charset="0"/>
              </a:rPr>
              <a:t>IGOR</a:t>
            </a:r>
            <a:endParaRPr lang="pl-PL" sz="4000" dirty="0">
              <a:latin typeface="Ravi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72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05064"/>
            <a:ext cx="3600400" cy="257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41075"/>
            <a:ext cx="3636404" cy="261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0648"/>
            <a:ext cx="3292475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251520" y="4293096"/>
            <a:ext cx="3456383" cy="1143000"/>
          </a:xfrm>
        </p:spPr>
        <p:txBody>
          <a:bodyPr>
            <a:normAutofit/>
          </a:bodyPr>
          <a:lstStyle/>
          <a:p>
            <a:r>
              <a:rPr lang="pl-PL" sz="4000" dirty="0" smtClean="0">
                <a:latin typeface="Ravie" pitchFamily="82" charset="0"/>
              </a:rPr>
              <a:t>FABIAN</a:t>
            </a:r>
            <a:endParaRPr lang="pl-PL" sz="4000" dirty="0">
              <a:latin typeface="Ravi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70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3942402" cy="327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993403" y="607478"/>
            <a:ext cx="3456383" cy="1143000"/>
          </a:xfrm>
        </p:spPr>
        <p:txBody>
          <a:bodyPr>
            <a:normAutofit/>
          </a:bodyPr>
          <a:lstStyle/>
          <a:p>
            <a:r>
              <a:rPr lang="pl-PL" sz="4000" dirty="0" smtClean="0">
                <a:latin typeface="Ravie" pitchFamily="82" charset="0"/>
              </a:rPr>
              <a:t>FRANEK</a:t>
            </a:r>
            <a:endParaRPr lang="pl-PL" sz="4000" dirty="0">
              <a:latin typeface="Ravie" pitchFamily="82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86" y="3429000"/>
            <a:ext cx="4479803" cy="327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834" y="188640"/>
            <a:ext cx="2383917" cy="3100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3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2027948" y="332656"/>
            <a:ext cx="4968552" cy="1143000"/>
          </a:xfrm>
        </p:spPr>
        <p:txBody>
          <a:bodyPr>
            <a:normAutofit/>
          </a:bodyPr>
          <a:lstStyle/>
          <a:p>
            <a:r>
              <a:rPr lang="pl-PL" sz="4000" dirty="0" smtClean="0">
                <a:latin typeface="Ravie" pitchFamily="82" charset="0"/>
              </a:rPr>
              <a:t>KRZYSZTOF</a:t>
            </a:r>
            <a:endParaRPr lang="pl-PL" sz="4000" dirty="0">
              <a:latin typeface="Ravie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928" y="1772816"/>
            <a:ext cx="5328592" cy="4172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30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1" y="2060848"/>
            <a:ext cx="1763241" cy="317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653" y="332656"/>
            <a:ext cx="2088232" cy="375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418" y="1772816"/>
            <a:ext cx="2215964" cy="3988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168" y="332656"/>
            <a:ext cx="2540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258385" y="5373216"/>
            <a:ext cx="3826768" cy="1143000"/>
          </a:xfrm>
        </p:spPr>
        <p:txBody>
          <a:bodyPr>
            <a:normAutofit/>
          </a:bodyPr>
          <a:lstStyle/>
          <a:p>
            <a:r>
              <a:rPr lang="pl-PL" sz="5400" dirty="0" smtClean="0">
                <a:solidFill>
                  <a:srgbClr val="FF0000"/>
                </a:solidFill>
                <a:latin typeface="Algerian" pitchFamily="82" charset="0"/>
              </a:rPr>
              <a:t>KAROLINA</a:t>
            </a:r>
            <a:endParaRPr lang="pl-PL" sz="54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94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75" y="711140"/>
            <a:ext cx="2540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84595"/>
            <a:ext cx="2626874" cy="2592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20688"/>
            <a:ext cx="3600400" cy="202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236" y="2780928"/>
            <a:ext cx="2748136" cy="401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1835696" y="5445224"/>
            <a:ext cx="324036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 smtClean="0">
                <a:latin typeface="Ravie" pitchFamily="82" charset="0"/>
              </a:rPr>
              <a:t>BRAJAN</a:t>
            </a:r>
            <a:endParaRPr lang="pl-PL" sz="4000" dirty="0">
              <a:latin typeface="Ravi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56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0425"/>
            <a:ext cx="3491433" cy="467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392604"/>
            <a:ext cx="2195289" cy="29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73689"/>
            <a:ext cx="2880320" cy="298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27" y="1040991"/>
            <a:ext cx="2161675" cy="2288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376590" y="5420129"/>
            <a:ext cx="3826768" cy="1143000"/>
          </a:xfrm>
        </p:spPr>
        <p:txBody>
          <a:bodyPr>
            <a:normAutofit/>
          </a:bodyPr>
          <a:lstStyle/>
          <a:p>
            <a:r>
              <a:rPr lang="pl-PL" sz="5400" dirty="0" smtClean="0">
                <a:solidFill>
                  <a:srgbClr val="FF0000"/>
                </a:solidFill>
                <a:latin typeface="Algerian" pitchFamily="82" charset="0"/>
              </a:rPr>
              <a:t>LAURA</a:t>
            </a:r>
            <a:endParaRPr lang="pl-PL" sz="54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38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224312"/>
            <a:ext cx="2671497" cy="240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2664295" cy="326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2656"/>
            <a:ext cx="2448272" cy="331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61048"/>
            <a:ext cx="3312368" cy="248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16385"/>
            <a:ext cx="2671497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-108521" y="5203504"/>
            <a:ext cx="324036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 smtClean="0">
                <a:latin typeface="Ravie" pitchFamily="82" charset="0"/>
              </a:rPr>
              <a:t>KACPER</a:t>
            </a:r>
            <a:endParaRPr lang="pl-PL" sz="4000" dirty="0">
              <a:latin typeface="Ravi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72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3175248" cy="4233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72816"/>
            <a:ext cx="20574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01910"/>
            <a:ext cx="2050604" cy="273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2967236" y="5517232"/>
            <a:ext cx="3826768" cy="1143000"/>
          </a:xfrm>
        </p:spPr>
        <p:txBody>
          <a:bodyPr>
            <a:normAutofit/>
          </a:bodyPr>
          <a:lstStyle/>
          <a:p>
            <a:r>
              <a:rPr lang="pl-PL" sz="5400" dirty="0" smtClean="0">
                <a:solidFill>
                  <a:srgbClr val="FF0000"/>
                </a:solidFill>
                <a:latin typeface="Algerian" pitchFamily="82" charset="0"/>
              </a:rPr>
              <a:t>AMELIA</a:t>
            </a:r>
            <a:endParaRPr lang="pl-PL" sz="54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09" y="177955"/>
            <a:ext cx="2438284" cy="325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7955"/>
            <a:ext cx="2438283" cy="325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016" y="159831"/>
            <a:ext cx="3002418" cy="40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5" y="4215430"/>
            <a:ext cx="1880108" cy="250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47" y="3861046"/>
            <a:ext cx="1573822" cy="286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052" y="3597233"/>
            <a:ext cx="2160240" cy="312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5823652" y="4873752"/>
            <a:ext cx="345638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 smtClean="0">
                <a:latin typeface="Ravie" pitchFamily="82" charset="0"/>
              </a:rPr>
              <a:t>NIKODEM</a:t>
            </a:r>
            <a:endParaRPr lang="pl-PL" sz="4000" dirty="0">
              <a:latin typeface="Ravi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48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2"/>
            <a:ext cx="2843212" cy="213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4462"/>
            <a:ext cx="2843212" cy="213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92" y="3296211"/>
            <a:ext cx="3023856" cy="2422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4462"/>
            <a:ext cx="2676232" cy="2569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07202"/>
            <a:ext cx="2606143" cy="433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ytuł 1"/>
          <p:cNvSpPr>
            <a:spLocks noGrp="1"/>
          </p:cNvSpPr>
          <p:nvPr>
            <p:ph type="title"/>
          </p:nvPr>
        </p:nvSpPr>
        <p:spPr>
          <a:xfrm>
            <a:off x="6223012" y="4149080"/>
            <a:ext cx="2818656" cy="1143000"/>
          </a:xfrm>
        </p:spPr>
        <p:txBody>
          <a:bodyPr>
            <a:normAutofit/>
          </a:bodyPr>
          <a:lstStyle/>
          <a:p>
            <a:r>
              <a:rPr lang="pl-PL" sz="5400" dirty="0" smtClean="0">
                <a:solidFill>
                  <a:srgbClr val="FF0000"/>
                </a:solidFill>
                <a:latin typeface="Algerian" pitchFamily="82" charset="0"/>
              </a:rPr>
              <a:t>ZUZIA</a:t>
            </a:r>
            <a:endParaRPr lang="pl-PL" sz="54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96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424</TotalTime>
  <Words>24</Words>
  <Application>Microsoft Office PowerPoint</Application>
  <PresentationFormat>Pokaz na ekranie (4:3)</PresentationFormat>
  <Paragraphs>24</Paragraphs>
  <Slides>25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Motyw pakietu Office</vt:lpstr>
      <vt:lpstr>Prezentacja programu PowerPoint</vt:lpstr>
      <vt:lpstr>Prezentacja programu PowerPoint</vt:lpstr>
      <vt:lpstr>KAROLINA</vt:lpstr>
      <vt:lpstr>Prezentacja programu PowerPoint</vt:lpstr>
      <vt:lpstr>LAURA</vt:lpstr>
      <vt:lpstr>Prezentacja programu PowerPoint</vt:lpstr>
      <vt:lpstr>AMELIA</vt:lpstr>
      <vt:lpstr>Prezentacja programu PowerPoint</vt:lpstr>
      <vt:lpstr>ZUZIA</vt:lpstr>
      <vt:lpstr>Prezentacja programu PowerPoint</vt:lpstr>
      <vt:lpstr>HANIA</vt:lpstr>
      <vt:lpstr>MIKOŁAJ</vt:lpstr>
      <vt:lpstr>NADIA</vt:lpstr>
      <vt:lpstr>PIOTR</vt:lpstr>
      <vt:lpstr>LENA</vt:lpstr>
      <vt:lpstr>FILIP</vt:lpstr>
      <vt:lpstr>MAGDA</vt:lpstr>
      <vt:lpstr>Prezentacja programu PowerPoint</vt:lpstr>
      <vt:lpstr>MARCELINA</vt:lpstr>
      <vt:lpstr>LEONARD</vt:lpstr>
      <vt:lpstr>OLA</vt:lpstr>
      <vt:lpstr>IGOR</vt:lpstr>
      <vt:lpstr>FABIAN</vt:lpstr>
      <vt:lpstr>FRANEK</vt:lpstr>
      <vt:lpstr>KRZYSZTOF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HP</dc:creator>
  <cp:lastModifiedBy>HP</cp:lastModifiedBy>
  <cp:revision>81</cp:revision>
  <dcterms:created xsi:type="dcterms:W3CDTF">2020-04-27T19:15:13Z</dcterms:created>
  <dcterms:modified xsi:type="dcterms:W3CDTF">2020-05-05T08:54:00Z</dcterms:modified>
</cp:coreProperties>
</file>