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86" r:id="rId3"/>
    <p:sldId id="285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3" r:id="rId16"/>
    <p:sldId id="268" r:id="rId17"/>
    <p:sldId id="275" r:id="rId18"/>
    <p:sldId id="269" r:id="rId19"/>
    <p:sldId id="277" r:id="rId20"/>
    <p:sldId id="270" r:id="rId21"/>
    <p:sldId id="281" r:id="rId22"/>
    <p:sldId id="271" r:id="rId23"/>
    <p:sldId id="274" r:id="rId24"/>
    <p:sldId id="272" r:id="rId25"/>
    <p:sldId id="276" r:id="rId26"/>
    <p:sldId id="279" r:id="rId27"/>
    <p:sldId id="278" r:id="rId28"/>
    <p:sldId id="280" r:id="rId2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E62CA8"/>
    <a:srgbClr val="99FF99"/>
    <a:srgbClr val="B9EDFF"/>
    <a:srgbClr val="2AF220"/>
    <a:srgbClr val="A6786C"/>
    <a:srgbClr val="48CAA8"/>
    <a:srgbClr val="D9396B"/>
    <a:srgbClr val="A2708D"/>
    <a:srgbClr val="739F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92" autoAdjust="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DFD0B-E7F8-4E7F-A50C-BEB1C6B035D5}" type="datetimeFigureOut">
              <a:rPr lang="pl-PL" smtClean="0"/>
              <a:t>2020-04-11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9E2602-8A9F-4D65-82A4-43CE080F00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4524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383A8-5BE1-4781-B9DC-1760C6C379F3}" type="datetimeFigureOut">
              <a:rPr lang="pl-PL" smtClean="0"/>
              <a:t>2020-04-11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C9AA-8846-4C84-AC2E-2CF26F4252F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1710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383A8-5BE1-4781-B9DC-1760C6C379F3}" type="datetimeFigureOut">
              <a:rPr lang="pl-PL" smtClean="0"/>
              <a:t>2020-04-11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C9AA-8846-4C84-AC2E-2CF26F4252F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5950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383A8-5BE1-4781-B9DC-1760C6C379F3}" type="datetimeFigureOut">
              <a:rPr lang="pl-PL" smtClean="0"/>
              <a:t>2020-04-11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C9AA-8846-4C84-AC2E-2CF26F4252F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791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383A8-5BE1-4781-B9DC-1760C6C379F3}" type="datetimeFigureOut">
              <a:rPr lang="pl-PL" smtClean="0"/>
              <a:t>2020-04-11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C9AA-8846-4C84-AC2E-2CF26F4252F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4899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383A8-5BE1-4781-B9DC-1760C6C379F3}" type="datetimeFigureOut">
              <a:rPr lang="pl-PL" smtClean="0"/>
              <a:t>2020-04-11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C9AA-8846-4C84-AC2E-2CF26F4252F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3476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383A8-5BE1-4781-B9DC-1760C6C379F3}" type="datetimeFigureOut">
              <a:rPr lang="pl-PL" smtClean="0"/>
              <a:t>2020-04-11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C9AA-8846-4C84-AC2E-2CF26F4252F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6959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383A8-5BE1-4781-B9DC-1760C6C379F3}" type="datetimeFigureOut">
              <a:rPr lang="pl-PL" smtClean="0"/>
              <a:t>2020-04-11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C9AA-8846-4C84-AC2E-2CF26F4252F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2198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383A8-5BE1-4781-B9DC-1760C6C379F3}" type="datetimeFigureOut">
              <a:rPr lang="pl-PL" smtClean="0"/>
              <a:t>2020-04-11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C9AA-8846-4C84-AC2E-2CF26F4252F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4044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383A8-5BE1-4781-B9DC-1760C6C379F3}" type="datetimeFigureOut">
              <a:rPr lang="pl-PL" smtClean="0"/>
              <a:t>2020-04-11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C9AA-8846-4C84-AC2E-2CF26F4252F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829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383A8-5BE1-4781-B9DC-1760C6C379F3}" type="datetimeFigureOut">
              <a:rPr lang="pl-PL" smtClean="0"/>
              <a:t>2020-04-11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C9AA-8846-4C84-AC2E-2CF26F4252F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1930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383A8-5BE1-4781-B9DC-1760C6C379F3}" type="datetimeFigureOut">
              <a:rPr lang="pl-PL" smtClean="0"/>
              <a:t>2020-04-11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C9AA-8846-4C84-AC2E-2CF26F4252F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0570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383A8-5BE1-4781-B9DC-1760C6C379F3}" type="datetimeFigureOut">
              <a:rPr lang="pl-PL" smtClean="0"/>
              <a:t>2020-04-11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8C9AA-8846-4C84-AC2E-2CF26F4252F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5944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gif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gif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gif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gif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gif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gif"/><Relationship Id="rId4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80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gif"/><Relationship Id="rId4" Type="http://schemas.openxmlformats.org/officeDocument/2006/relationships/image" Target="../media/image8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gif"/><Relationship Id="rId4" Type="http://schemas.openxmlformats.org/officeDocument/2006/relationships/image" Target="../media/image9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gif"/><Relationship Id="rId5" Type="http://schemas.openxmlformats.org/officeDocument/2006/relationships/image" Target="../media/image98.gif"/><Relationship Id="rId4" Type="http://schemas.openxmlformats.org/officeDocument/2006/relationships/image" Target="../media/image9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gif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gif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gif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gif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251520" y="116632"/>
            <a:ext cx="8712968" cy="367240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l-PL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Gr. III Biedronk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49694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ronika grup | Przedszkole Samorządowe w Czerwin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658997"/>
            <a:ext cx="2952328" cy="296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gify biedronki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78" y="4509120"/>
            <a:ext cx="2021210" cy="202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ify biedronki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97799" y="4763641"/>
            <a:ext cx="1766689" cy="176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20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2714"/>
            <a:ext cx="475252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6503060" y="1226369"/>
            <a:ext cx="16642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IGOR</a:t>
            </a:r>
            <a:endParaRPr lang="pl-PL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1026" name="Picture 2" descr="465) Meowria Metadragons | Urodziny, Balony, Gif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212976"/>
            <a:ext cx="2502023" cy="333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56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20100"/>
            <a:ext cx="4968552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NIESPODZIANKI-KOLOROWANKI - Przedszkole Samorządowe w Biertowicach ..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09120"/>
            <a:ext cx="2520280" cy="176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877557" y="1556792"/>
            <a:ext cx="20168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HANIA</a:t>
            </a:r>
            <a:endParaRPr lang="pl-PL" sz="54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30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HP\Desktop\Biedronki\91870531_228806181525992_613134614326044262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651" y="199209"/>
            <a:ext cx="3530242" cy="481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66" y="3288594"/>
            <a:ext cx="2555329" cy="3407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26" y="3665600"/>
            <a:ext cx="2222073" cy="303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7" y="188640"/>
            <a:ext cx="2411313" cy="3215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rostokąt 7"/>
          <p:cNvSpPr/>
          <p:nvPr/>
        </p:nvSpPr>
        <p:spPr>
          <a:xfrm>
            <a:off x="5328057" y="5634959"/>
            <a:ext cx="25891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FRANEK</a:t>
            </a:r>
            <a:endParaRPr lang="pl-PL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93" y="199208"/>
            <a:ext cx="2537571" cy="286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diverse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085184"/>
            <a:ext cx="11811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17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content-waw1-1.xx.fbcdn.net/v/t1.15752-9/92106460_170650637388266_6405767770058784768_n.jpg?_nc_cat=108&amp;_nc_sid=b96e70&amp;_nc_ohc=XHyVUN6mAxAAX8SSu84&amp;_nc_ht=scontent-waw1-1.xx&amp;oh=607eb55baf93e50a1109f650d1c44983&amp;oe=5EB2BE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92457"/>
            <a:ext cx="367240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540712"/>
            <a:ext cx="2518630" cy="314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244" y="260648"/>
            <a:ext cx="3548594" cy="3081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12496"/>
            <a:ext cx="2304256" cy="4076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rostokąt 7"/>
          <p:cNvSpPr/>
          <p:nvPr/>
        </p:nvSpPr>
        <p:spPr>
          <a:xfrm>
            <a:off x="671692" y="476672"/>
            <a:ext cx="2400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AMELIA</a:t>
            </a:r>
            <a:endParaRPr lang="pl-PL" sz="54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2062" name="Picture 14" descr="ImagePreview.aspx » Szkoła Podstawowa Nr 130 w Łodzi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02408"/>
            <a:ext cx="2164103" cy="227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23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HP\Desktop\Biedronki\91799927_495680857984730_610860183041186201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544" y="654033"/>
            <a:ext cx="3748947" cy="499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419551" y="654033"/>
            <a:ext cx="29129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NIKODEM</a:t>
            </a:r>
            <a:endParaRPr lang="pl-PL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755576" y="5733256"/>
            <a:ext cx="81369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Z BRATEM MARCELEM</a:t>
            </a:r>
            <a:endParaRPr lang="pl-PL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2363480" cy="3912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00808"/>
            <a:ext cx="2636837" cy="39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 descr="Bbc GIF - Find &amp; Share on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901" y="116632"/>
            <a:ext cx="1608712" cy="130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8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021" y="1281591"/>
            <a:ext cx="3671069" cy="5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83" y="2052716"/>
            <a:ext cx="3131393" cy="1761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33056"/>
            <a:ext cx="3611432" cy="270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511" y="570614"/>
            <a:ext cx="1824475" cy="3243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Prostokąt 9"/>
          <p:cNvSpPr/>
          <p:nvPr/>
        </p:nvSpPr>
        <p:spPr>
          <a:xfrm>
            <a:off x="5898181" y="188640"/>
            <a:ext cx="23631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MAGDA</a:t>
            </a:r>
            <a:endParaRPr lang="pl-PL" sz="54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5132" name="Picture 12" descr="Fabryka Pączków - Gify i obrazki na Animowane-Gify.p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33832"/>
            <a:ext cx="2106765" cy="109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53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959" y="2912050"/>
            <a:ext cx="194421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/>
          <p:cNvSpPr/>
          <p:nvPr/>
        </p:nvSpPr>
        <p:spPr>
          <a:xfrm>
            <a:off x="4383005" y="620688"/>
            <a:ext cx="19527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PIOTR</a:t>
            </a:r>
            <a:endParaRPr lang="pl-PL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12293" name="Picture 5" descr="Best Smaczne Ciasto GIFs | Gfyca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58" y="5138180"/>
            <a:ext cx="2376264" cy="133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P\Desktop\received_145042400168856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042" y="2204864"/>
            <a:ext cx="2300711" cy="413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622" y="188640"/>
            <a:ext cx="2438110" cy="459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46" y="116632"/>
            <a:ext cx="1834347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42" y="3486312"/>
            <a:ext cx="1647357" cy="3294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103858"/>
            <a:ext cx="1368152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449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560" y="888844"/>
            <a:ext cx="3145469" cy="559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4" y="187063"/>
            <a:ext cx="3026699" cy="403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134" y="3199616"/>
            <a:ext cx="2477731" cy="3303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60648"/>
            <a:ext cx="2016224" cy="2815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Prostokąt 8"/>
          <p:cNvSpPr/>
          <p:nvPr/>
        </p:nvSpPr>
        <p:spPr>
          <a:xfrm>
            <a:off x="1089848" y="5013176"/>
            <a:ext cx="2016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NADIA</a:t>
            </a:r>
            <a:endParaRPr lang="pl-PL" sz="54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8200" name="Picture 8" descr="▷ Wrotki i rolki: obrazki ruchome, animowane gify i animacje ...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4" y="4941168"/>
            <a:ext cx="781050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93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0" y="1565150"/>
            <a:ext cx="325755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304" y="2380158"/>
            <a:ext cx="2893194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135" y="70960"/>
            <a:ext cx="2749417" cy="3665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ostokąt 5"/>
          <p:cNvSpPr/>
          <p:nvPr/>
        </p:nvSpPr>
        <p:spPr>
          <a:xfrm>
            <a:off x="882682" y="332656"/>
            <a:ext cx="16049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FILIP</a:t>
            </a:r>
            <a:endParaRPr lang="pl-PL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467544" y="5874329"/>
            <a:ext cx="898718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Z BRATEM SZYMONEM</a:t>
            </a:r>
            <a:endParaRPr lang="pl-PL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13319" name="Picture 7" descr="Puzzle Love GIF by JigTalk - Find &amp; Share on GIPHY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17" y="332656"/>
            <a:ext cx="151216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834" y="3803190"/>
            <a:ext cx="2062018" cy="2157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31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084168" y="821977"/>
            <a:ext cx="14029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OLA</a:t>
            </a:r>
            <a:endParaRPr lang="pl-PL" sz="54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1026" name="Picture 2" descr="C:\Users\HP\Desktop\Biedronki\O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46604"/>
            <a:ext cx="2178846" cy="290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292" y="3449778"/>
            <a:ext cx="2512012" cy="3318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3140967"/>
            <a:ext cx="2638162" cy="364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52" y="164851"/>
            <a:ext cx="2463681" cy="316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88639"/>
            <a:ext cx="2511870" cy="3137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695" y="2420888"/>
            <a:ext cx="1230313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695" y="4415753"/>
            <a:ext cx="1227746" cy="2352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 descr="Flora Magic | Black Clover Fanon Wiki | Fandom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397" y="373138"/>
            <a:ext cx="1062342" cy="147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76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62000">
              <a:srgbClr val="C4D6EB"/>
            </a:gs>
            <a:gs pos="91000">
              <a:srgbClr val="E5E2F4"/>
            </a:gs>
            <a:gs pos="86658">
              <a:srgbClr val="E5E2F4"/>
            </a:gs>
            <a:gs pos="89325">
              <a:srgbClr val="EAE4F5"/>
            </a:gs>
            <a:gs pos="91330">
              <a:srgbClr val="EEE5F6"/>
            </a:gs>
            <a:gs pos="93337">
              <a:srgbClr val="F2E6F7"/>
            </a:gs>
            <a:gs pos="87000">
              <a:srgbClr val="F8E8F8"/>
            </a:gs>
            <a:gs pos="86000">
              <a:srgbClr val="FF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20147" y="548680"/>
            <a:ext cx="9193013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Jak dzieci z grupy „Biedronek” </a:t>
            </a:r>
            <a:br>
              <a:rPr lang="pl-PL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</a:br>
            <a:r>
              <a:rPr lang="pl-PL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spędzają czas </a:t>
            </a:r>
            <a:br>
              <a:rPr lang="pl-PL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</a:br>
            <a:r>
              <a:rPr lang="pl-PL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w domu…</a:t>
            </a:r>
            <a:br>
              <a:rPr lang="pl-PL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</a:br>
            <a:r>
              <a:rPr lang="pl-PL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/>
            </a:r>
            <a:br>
              <a:rPr lang="pl-PL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</a:br>
            <a:r>
              <a:rPr lang="pl-PL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/>
            </a:r>
            <a:br>
              <a:rPr lang="pl-PL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</a:br>
            <a:r>
              <a:rPr lang="pl-PL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/>
            </a:r>
            <a:br>
              <a:rPr lang="pl-PL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</a:br>
            <a:endParaRPr lang="pl-PL" sz="4000" b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haroni" pitchFamily="2" charset="-79"/>
            </a:endParaRPr>
          </a:p>
          <a:p>
            <a:pPr algn="ctr"/>
            <a:r>
              <a:rPr lang="pl-PL" sz="4000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/>
            </a:r>
            <a:br>
              <a:rPr lang="pl-PL" sz="4000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</a:br>
            <a:r>
              <a:rPr lang="pl-PL" sz="4000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31 </a:t>
            </a:r>
            <a:r>
              <a:rPr lang="pl-PL" sz="4000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marca </a:t>
            </a:r>
            <a:r>
              <a:rPr lang="pl-PL" sz="4000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– 9 kwietnia 2020 roku</a:t>
            </a:r>
            <a:endParaRPr lang="pl-PL" sz="4000" b="1" spc="50" dirty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Learn Muscle Tissue: Skeletal Muscles in 3 minutes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053548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67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3" y="2123610"/>
            <a:ext cx="3242822" cy="432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/>
          <p:cNvSpPr/>
          <p:nvPr/>
        </p:nvSpPr>
        <p:spPr>
          <a:xfrm>
            <a:off x="4719882" y="584225"/>
            <a:ext cx="305821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MICHAŁ</a:t>
            </a:r>
            <a:endParaRPr lang="pl-PL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670" y="2141987"/>
            <a:ext cx="576064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▷ Piłka nożna: obrazki ruchome, animowane gify i animacje ‐ 100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224" y="188640"/>
            <a:ext cx="15144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28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350120" y="462974"/>
            <a:ext cx="32351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KAROLINA</a:t>
            </a:r>
            <a:endParaRPr lang="pl-PL" sz="54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76672"/>
            <a:ext cx="3382962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455" y="1688204"/>
            <a:ext cx="2710625" cy="4884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4" y="3252687"/>
            <a:ext cx="2411312" cy="3319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 descr="Zdjęcia i animowane gify z Rowerzystów ~ Gifmani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24" y="1409800"/>
            <a:ext cx="1331192" cy="133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26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31" y="579873"/>
            <a:ext cx="3086472" cy="5787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186" y="548680"/>
            <a:ext cx="5616624" cy="3187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/>
          <p:cNvSpPr/>
          <p:nvPr/>
        </p:nvSpPr>
        <p:spPr>
          <a:xfrm>
            <a:off x="4597649" y="4137644"/>
            <a:ext cx="305821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BRAJAN</a:t>
            </a:r>
            <a:endParaRPr lang="pl-PL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6" name="Picture 4" descr="Zastanawiam się dlaczego te wszystkie kredki maja... - bonsky21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116" y="5079626"/>
            <a:ext cx="2574763" cy="128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90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4" y="1776620"/>
            <a:ext cx="4102337" cy="4061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27" y="221288"/>
            <a:ext cx="3612913" cy="2701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79" y="3044589"/>
            <a:ext cx="2735262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/>
          <p:cNvSpPr/>
          <p:nvPr/>
        </p:nvSpPr>
        <p:spPr>
          <a:xfrm>
            <a:off x="4644008" y="5898760"/>
            <a:ext cx="36503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MARCELINA</a:t>
            </a:r>
            <a:endParaRPr lang="pl-PL" sz="54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7180" name="Picture 12" descr="Fun Loop Sticker by Chris Gannon for iOS &amp; Android | GIPHY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667" y="30954"/>
            <a:ext cx="1745666" cy="174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79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48680"/>
            <a:ext cx="2421132" cy="322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/>
          <p:cNvSpPr/>
          <p:nvPr/>
        </p:nvSpPr>
        <p:spPr>
          <a:xfrm>
            <a:off x="414600" y="404664"/>
            <a:ext cx="305821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KACPER</a:t>
            </a:r>
            <a:endParaRPr lang="pl-PL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27295"/>
            <a:ext cx="3395595" cy="4581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350" y="2564905"/>
            <a:ext cx="2846576" cy="4209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Pop Sing Sticker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387" y="4436382"/>
            <a:ext cx="1166922" cy="217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▷ Zapis nutowy: obrazki ruchome, animowane gify i animacje ‐ 100 ...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400" y="4136878"/>
            <a:ext cx="1068041" cy="59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66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52" y="423599"/>
            <a:ext cx="3048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96752"/>
            <a:ext cx="3048000" cy="539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/>
          <p:cNvSpPr/>
          <p:nvPr/>
        </p:nvSpPr>
        <p:spPr>
          <a:xfrm>
            <a:off x="4134844" y="188640"/>
            <a:ext cx="305821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BŁAŻEJ</a:t>
            </a:r>
            <a:endParaRPr lang="pl-PL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9222" name="Picture 6" descr="e-gify.pl - gify, animowane gify, gify na bloga, gify książki !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169529"/>
            <a:ext cx="1543050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86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85199" y="980728"/>
            <a:ext cx="298308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FABIAN</a:t>
            </a:r>
            <a:endParaRPr lang="pl-PL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76" y="2783898"/>
            <a:ext cx="2983082" cy="400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126" y="3450635"/>
            <a:ext cx="3024336" cy="3320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HP\Desktop\92827513_234607330927212_167907765002436608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050" y="148822"/>
            <a:ext cx="2467797" cy="320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HP\Desktop\92718022_161638801738892_3169094305717420032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409013"/>
            <a:ext cx="1736017" cy="233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HP\Desktop\93049832_1556616054501002_5099071876316004352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131" y="163259"/>
            <a:ext cx="2403268" cy="322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nnowacje pedagogiczne | Szkoła Podstawowa im. Stefana ...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261" y="5228209"/>
            <a:ext cx="1110893" cy="160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4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957539" y="10089"/>
            <a:ext cx="29790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MIKOŁAJ</a:t>
            </a:r>
            <a:endParaRPr lang="pl-PL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7" y="3886056"/>
            <a:ext cx="2486269" cy="287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HP\Desktop\miki\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789040"/>
            <a:ext cx="2477334" cy="297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Desktop\miki\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064518"/>
            <a:ext cx="2615856" cy="369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94" y="332657"/>
            <a:ext cx="2831423" cy="3057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Users\HP\Desktop\miki\xx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974504"/>
            <a:ext cx="2203119" cy="241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HP\Desktop\miki\aa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88640"/>
            <a:ext cx="2448272" cy="280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Robot Gif Transparent &amp; PNG Clipart Free Download - YWD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671385"/>
            <a:ext cx="1584176" cy="211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01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-263787" y="673017"/>
            <a:ext cx="419103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KRZYŚ</a:t>
            </a:r>
            <a:endParaRPr lang="pl-PL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3304437" cy="4502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96950"/>
            <a:ext cx="2723161" cy="3710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105777"/>
            <a:ext cx="3662685" cy="2754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92" y="3298423"/>
            <a:ext cx="2517879" cy="3409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C:\Users\HP\Desktop\5tOD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687661"/>
            <a:ext cx="1564107" cy="117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6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297" y="452210"/>
            <a:ext cx="2667396" cy="355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22" y="1612572"/>
            <a:ext cx="2792953" cy="512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163231"/>
            <a:ext cx="2866259" cy="357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763" y="110783"/>
            <a:ext cx="2452444" cy="2975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ostokąt 5"/>
          <p:cNvSpPr/>
          <p:nvPr/>
        </p:nvSpPr>
        <p:spPr>
          <a:xfrm>
            <a:off x="147526" y="6150992"/>
            <a:ext cx="286617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Bartek</a:t>
            </a:r>
            <a:endParaRPr lang="pl-PL" sz="4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3555276" y="2377993"/>
            <a:ext cx="216024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Franek</a:t>
            </a:r>
            <a:endParaRPr lang="pl-PL" sz="4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6300910" y="3861321"/>
            <a:ext cx="286617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Kacper</a:t>
            </a:r>
            <a:endParaRPr lang="pl-PL" sz="4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3381558" y="6109206"/>
            <a:ext cx="286617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0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Piotrek</a:t>
            </a:r>
            <a:endParaRPr lang="pl-PL" sz="4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33" name="Picture 9" descr="Koniec tego dobrego | BURSA SILESIU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093" y="5193083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rostokąt 12"/>
          <p:cNvSpPr/>
          <p:nvPr/>
        </p:nvSpPr>
        <p:spPr>
          <a:xfrm>
            <a:off x="-49013" y="478696"/>
            <a:ext cx="23762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000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31 marca </a:t>
            </a:r>
            <a:endParaRPr lang="pl-PL" sz="4000" b="1" spc="50" dirty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35" name="Picture 11" descr="Chmura i padający śnieg - Gify i obrazki na GifyAgusi.p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995" y="173020"/>
            <a:ext cx="1060861" cy="159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03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10" y="1371624"/>
            <a:ext cx="2941637" cy="526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HP\Desktop\Biedronki\90513377_230760924715949_375713976593416192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873" y="164066"/>
            <a:ext cx="2880320" cy="384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891" y="137621"/>
            <a:ext cx="3433595" cy="4578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411" y="4167261"/>
            <a:ext cx="3419425" cy="157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849977" y="5932325"/>
            <a:ext cx="25891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BARTEK</a:t>
            </a:r>
            <a:endParaRPr lang="pl-PL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2057" name="Picture 9" descr="Przedszkole w Baniach: 29-11-2016 BAJKĘ CZYTA PANI GOSI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147" y="4845142"/>
            <a:ext cx="1386561" cy="142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ostokąt 7"/>
          <p:cNvSpPr/>
          <p:nvPr/>
        </p:nvSpPr>
        <p:spPr>
          <a:xfrm>
            <a:off x="-108520" y="7152"/>
            <a:ext cx="230639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000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1-9 kwietnia</a:t>
            </a:r>
            <a:endParaRPr lang="pl-PL" sz="4000" b="1" spc="50" dirty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129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360" y="3284984"/>
            <a:ext cx="5544568" cy="3437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22" y="52922"/>
            <a:ext cx="4469686" cy="4775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rostokąt 6"/>
          <p:cNvSpPr/>
          <p:nvPr/>
        </p:nvSpPr>
        <p:spPr>
          <a:xfrm>
            <a:off x="5927289" y="1268760"/>
            <a:ext cx="18886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ZUZIA</a:t>
            </a:r>
            <a:endParaRPr lang="pl-PL" sz="54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3078" name="Picture 6" descr="Elwira l-m - elwiralm.pinger.p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08103"/>
            <a:ext cx="2438400" cy="181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94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46" y="476672"/>
            <a:ext cx="3429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502" y="1010054"/>
            <a:ext cx="3240360" cy="5562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/>
          <p:cNvSpPr/>
          <p:nvPr/>
        </p:nvSpPr>
        <p:spPr>
          <a:xfrm>
            <a:off x="3886193" y="82913"/>
            <a:ext cx="29129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NIKODEM</a:t>
            </a:r>
            <a:endParaRPr lang="pl-PL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4103" name="Picture 7" descr="Misiu biegnie z koszem na piknik - Gify i obrazki na GifyAgusi.p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409" y="4674933"/>
            <a:ext cx="1771334" cy="189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71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44462"/>
            <a:ext cx="4004617" cy="400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276872"/>
            <a:ext cx="4377680" cy="437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/>
          <p:cNvSpPr/>
          <p:nvPr/>
        </p:nvSpPr>
        <p:spPr>
          <a:xfrm>
            <a:off x="5724128" y="620688"/>
            <a:ext cx="17556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LENA</a:t>
            </a:r>
            <a:endParaRPr lang="pl-PL" sz="54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5125" name="Picture 5" descr="Pin auf Mem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505" y="4180823"/>
            <a:ext cx="1738659" cy="271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23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7" y="819507"/>
            <a:ext cx="3815916" cy="508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44" y="372882"/>
            <a:ext cx="3793087" cy="553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ostokąt 5"/>
          <p:cNvSpPr/>
          <p:nvPr/>
        </p:nvSpPr>
        <p:spPr>
          <a:xfrm>
            <a:off x="430759" y="-21296"/>
            <a:ext cx="30380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LEONARD</a:t>
            </a:r>
            <a:endParaRPr lang="pl-PL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1500111" y="5907395"/>
            <a:ext cx="76208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Z  BRATEM  WIKTOREM</a:t>
            </a:r>
            <a:endParaRPr lang="pl-PL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6150" name="Picture 6" descr="风车GIF - 下载及分享PHONEK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098" y="4088532"/>
            <a:ext cx="1364147" cy="181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28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445" y="50678"/>
            <a:ext cx="4114800" cy="41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745" y="1340768"/>
            <a:ext cx="3429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5" y="2492896"/>
            <a:ext cx="3811980" cy="397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23776" y="692696"/>
            <a:ext cx="22044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LAURA</a:t>
            </a:r>
            <a:endParaRPr lang="pl-PL" sz="54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3201207" y="5765130"/>
            <a:ext cx="64529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Z SIOSTRĄ  LENĄ</a:t>
            </a:r>
            <a:endParaRPr lang="pl-PL" sz="54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7176" name="Picture 8" descr="Png Sticker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295">
            <a:off x="4133316" y="4195859"/>
            <a:ext cx="2028499" cy="183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51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</TotalTime>
  <Words>52</Words>
  <Application>Microsoft Office PowerPoint</Application>
  <PresentationFormat>Pokaz na ekranie (4:3)</PresentationFormat>
  <Paragraphs>37</Paragraphs>
  <Slides>28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29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 r</dc:title>
  <dc:creator>HP</dc:creator>
  <cp:lastModifiedBy>HP</cp:lastModifiedBy>
  <cp:revision>160</cp:revision>
  <dcterms:created xsi:type="dcterms:W3CDTF">2020-03-02T19:34:12Z</dcterms:created>
  <dcterms:modified xsi:type="dcterms:W3CDTF">2020-04-11T11:11:22Z</dcterms:modified>
</cp:coreProperties>
</file>